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7" r:id="rId6"/>
    <p:sldId id="269" r:id="rId7"/>
    <p:sldId id="268" r:id="rId8"/>
    <p:sldId id="266" r:id="rId9"/>
    <p:sldId id="270" r:id="rId10"/>
    <p:sldId id="259" r:id="rId11"/>
    <p:sldId id="271" r:id="rId12"/>
    <p:sldId id="26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5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1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0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8E3A-EE79-4072-9231-60F6D1875EF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30B6-DED7-4C70-9EC1-B09A9B13F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Тема: Великие географические открытия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332656"/>
            <a:ext cx="2602632" cy="8206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1" y="3212976"/>
            <a:ext cx="3317236" cy="26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624522" cy="27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222373"/>
              </p:ext>
            </p:extLst>
          </p:nvPr>
        </p:nvGraphicFramePr>
        <p:xfrm>
          <a:off x="395536" y="476672"/>
          <a:ext cx="8424935" cy="4773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584176"/>
                <a:gridCol w="2448272"/>
                <a:gridCol w="1771396"/>
                <a:gridCol w="1684987"/>
              </a:tblGrid>
              <a:tr h="187819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Год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Первооткрыватель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Открытие 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Страна, снарядившая экспедицию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Значение</a:t>
                      </a:r>
                      <a:endParaRPr lang="ru-RU" sz="2300" dirty="0"/>
                    </a:p>
                  </a:txBody>
                  <a:tcPr/>
                </a:tc>
              </a:tr>
              <a:tr h="172221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1520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err="1" smtClean="0"/>
                        <a:t>Фернан</a:t>
                      </a:r>
                      <a:r>
                        <a:rPr lang="ru-RU" sz="2300" dirty="0" smtClean="0"/>
                        <a:t> Магеллан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Первое кругосветное</a:t>
                      </a:r>
                      <a:r>
                        <a:rPr lang="ru-RU" sz="2300" baseline="0" dirty="0" smtClean="0"/>
                        <a:t> путешествие</a:t>
                      </a:r>
                      <a:endParaRPr lang="ru-RU" sz="2300" dirty="0" smtClean="0"/>
                    </a:p>
                    <a:p>
                      <a:r>
                        <a:rPr lang="ru-RU" sz="2300" dirty="0" smtClean="0"/>
                        <a:t>Прошел Тихий океан, выявил форму </a:t>
                      </a:r>
                      <a:r>
                        <a:rPr lang="ru-RU" sz="2300" dirty="0" err="1" smtClean="0"/>
                        <a:t>Ю.Америки</a:t>
                      </a:r>
                      <a:r>
                        <a:rPr lang="ru-RU" sz="2300" dirty="0" smtClean="0"/>
                        <a:t> (клин)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Испания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Доказал,</a:t>
                      </a:r>
                      <a:r>
                        <a:rPr lang="ru-RU" sz="2300" baseline="0" dirty="0" smtClean="0"/>
                        <a:t> что Земля имеет форму шара</a:t>
                      </a:r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великих географических открытий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237" y="1484784"/>
            <a:ext cx="8784976" cy="5589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установлены </a:t>
            </a:r>
            <a:r>
              <a:rPr lang="ru-RU" sz="2400" dirty="0"/>
              <a:t>контуры обитаемых материков, </a:t>
            </a:r>
            <a:r>
              <a:rPr lang="ru-RU" sz="2400" dirty="0" smtClean="0"/>
              <a:t>исследована </a:t>
            </a:r>
            <a:r>
              <a:rPr lang="ru-RU" sz="2400" dirty="0"/>
              <a:t>большая часть земной поверхности,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толчок </a:t>
            </a:r>
            <a:r>
              <a:rPr lang="ru-RU" sz="2400" dirty="0"/>
              <a:t>к развитию </a:t>
            </a:r>
            <a:r>
              <a:rPr lang="ru-RU" sz="2400" dirty="0" smtClean="0"/>
              <a:t>географии и естествознания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новые сельскохозяйственные культуры </a:t>
            </a:r>
            <a:r>
              <a:rPr lang="ru-RU" sz="2400" dirty="0"/>
              <a:t>(картофель, маис, томаты, табак). 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новые </a:t>
            </a:r>
            <a:r>
              <a:rPr lang="ru-RU" sz="2400" dirty="0"/>
              <a:t>торговые, культурные контакты между странами, расширились представления людей о жизни на других материках и в разных странах.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Европейские </a:t>
            </a:r>
            <a:r>
              <a:rPr lang="ru-RU" sz="2400" dirty="0"/>
              <a:t>государства приобрели новые колонии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появились </a:t>
            </a:r>
            <a:r>
              <a:rPr lang="ru-RU" sz="2400" dirty="0"/>
              <a:t>новые болезни, которые раньше были неизвестны, новые орудия и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24657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по параграфу 2: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Прочитайте текст, расскажите о путешествии мореплавателя и его открытии:</a:t>
            </a:r>
          </a:p>
          <a:p>
            <a:pPr marL="0" indent="0">
              <a:buNone/>
            </a:pPr>
            <a:r>
              <a:rPr lang="ru-RU" i="1" dirty="0" smtClean="0"/>
              <a:t>1 ряд: Христофор Колумб</a:t>
            </a:r>
          </a:p>
          <a:p>
            <a:pPr marL="0" indent="0">
              <a:buNone/>
            </a:pPr>
            <a:r>
              <a:rPr lang="ru-RU" i="1" dirty="0" smtClean="0"/>
              <a:t>2 ряд: </a:t>
            </a:r>
            <a:r>
              <a:rPr lang="ru-RU" i="1" dirty="0" err="1" smtClean="0"/>
              <a:t>Америго</a:t>
            </a:r>
            <a:r>
              <a:rPr lang="ru-RU" i="1" dirty="0" smtClean="0"/>
              <a:t> </a:t>
            </a:r>
            <a:r>
              <a:rPr lang="ru-RU" i="1" dirty="0" err="1" smtClean="0"/>
              <a:t>Веспуччи</a:t>
            </a:r>
            <a:r>
              <a:rPr lang="ru-RU" i="1" dirty="0" smtClean="0"/>
              <a:t> и моряки Северной Европы</a:t>
            </a:r>
          </a:p>
          <a:p>
            <a:pPr marL="0" indent="0">
              <a:buNone/>
            </a:pPr>
            <a:r>
              <a:rPr lang="ru-RU" i="1" dirty="0" smtClean="0"/>
              <a:t>3 ряд: </a:t>
            </a:r>
            <a:r>
              <a:rPr lang="ru-RU" i="1" dirty="0" err="1" smtClean="0"/>
              <a:t>Фернан</a:t>
            </a:r>
            <a:r>
              <a:rPr lang="ru-RU" i="1" dirty="0" smtClean="0"/>
              <a:t> Магеллан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478932"/>
            <a:ext cx="3196140" cy="22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688024"/>
              </p:ext>
            </p:extLst>
          </p:nvPr>
        </p:nvGraphicFramePr>
        <p:xfrm>
          <a:off x="395536" y="476672"/>
          <a:ext cx="8424935" cy="58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584176"/>
                <a:gridCol w="1800200"/>
                <a:gridCol w="2419468"/>
                <a:gridCol w="1684987"/>
              </a:tblGrid>
              <a:tr h="1878190">
                <a:tc>
                  <a:txBody>
                    <a:bodyPr/>
                    <a:lstStyle/>
                    <a:p>
                      <a:r>
                        <a:rPr lang="ru-RU" sz="2900" dirty="0" smtClean="0"/>
                        <a:t>Год</a:t>
                      </a:r>
                      <a:endParaRPr lang="ru-RU" sz="2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900" dirty="0" smtClean="0"/>
                        <a:t>Первооткрыватель</a:t>
                      </a:r>
                      <a:endParaRPr lang="ru-RU" sz="2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900" dirty="0" smtClean="0"/>
                        <a:t>Открытие </a:t>
                      </a:r>
                      <a:endParaRPr lang="ru-RU" sz="2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900" dirty="0" smtClean="0"/>
                        <a:t>Страна, снарядившая экспедицию</a:t>
                      </a:r>
                      <a:endParaRPr lang="ru-RU" sz="2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900" dirty="0" smtClean="0"/>
                        <a:t>Значение</a:t>
                      </a:r>
                      <a:endParaRPr lang="ru-RU" sz="2900" dirty="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9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7036" y="181135"/>
            <a:ext cx="8229600" cy="1143000"/>
          </a:xfrm>
        </p:spPr>
        <p:txBody>
          <a:bodyPr/>
          <a:lstStyle/>
          <a:p>
            <a:r>
              <a:rPr lang="ru-RU" dirty="0" smtClean="0"/>
              <a:t>Путешествия </a:t>
            </a:r>
            <a:r>
              <a:rPr lang="ru-RU" dirty="0" err="1" smtClean="0"/>
              <a:t>Х.Колумба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0" y="1340768"/>
            <a:ext cx="86397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05" y="0"/>
            <a:ext cx="1927101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508315"/>
              </p:ext>
            </p:extLst>
          </p:nvPr>
        </p:nvGraphicFramePr>
        <p:xfrm>
          <a:off x="395536" y="476672"/>
          <a:ext cx="8424935" cy="5894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584176"/>
                <a:gridCol w="2664296"/>
                <a:gridCol w="1555372"/>
                <a:gridCol w="1684987"/>
              </a:tblGrid>
              <a:tr h="187819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Год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Первооткрыватель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Открытие 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Страна, снарядившая экспедицию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Значение</a:t>
                      </a:r>
                      <a:endParaRPr lang="ru-RU" sz="2300" dirty="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1492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Христофор Колумб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Карибское</a:t>
                      </a:r>
                      <a:r>
                        <a:rPr lang="ru-RU" sz="2300" baseline="0" dirty="0" smtClean="0"/>
                        <a:t> море, Центральная Америка, Северное побережье Южной Америки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Испания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Открытие Нового Света</a:t>
                      </a:r>
                      <a:endParaRPr lang="ru-RU" sz="2300" dirty="0"/>
                    </a:p>
                  </a:txBody>
                  <a:tcPr/>
                </a:tc>
              </a:tr>
              <a:tr h="391746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</a:tr>
              <a:tr h="741874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Путешествия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13187" cy="44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944057"/>
              </p:ext>
            </p:extLst>
          </p:nvPr>
        </p:nvGraphicFramePr>
        <p:xfrm>
          <a:off x="395536" y="476672"/>
          <a:ext cx="8424935" cy="6101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584176"/>
                <a:gridCol w="2448272"/>
                <a:gridCol w="1771396"/>
                <a:gridCol w="1684987"/>
              </a:tblGrid>
              <a:tr h="187819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Год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Первооткрыватель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Открытие 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Страна, снарядившая экспедицию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Значение</a:t>
                      </a:r>
                      <a:endParaRPr lang="ru-RU" sz="2300" dirty="0"/>
                    </a:p>
                  </a:txBody>
                  <a:tcPr/>
                </a:tc>
              </a:tr>
              <a:tr h="172221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1503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err="1" smtClean="0"/>
                        <a:t>Америго</a:t>
                      </a:r>
                      <a:r>
                        <a:rPr lang="ru-RU" sz="2300" dirty="0" smtClean="0"/>
                        <a:t> </a:t>
                      </a:r>
                      <a:r>
                        <a:rPr lang="ru-RU" sz="2300" dirty="0" err="1" smtClean="0"/>
                        <a:t>Веспуччи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Составил первое описание открытых Колумбом земель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Флоренция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Америка</a:t>
                      </a:r>
                      <a:r>
                        <a:rPr lang="ru-RU" sz="2300" baseline="0" dirty="0" smtClean="0"/>
                        <a:t> получила свое название</a:t>
                      </a:r>
                      <a:endParaRPr lang="ru-RU" sz="2300" dirty="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</a:tr>
              <a:tr h="523554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1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Путешествия моряков Северной Европы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Джон Кабот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r>
              <a:rPr lang="ru-RU" i="1" dirty="0" smtClean="0"/>
              <a:t>                                                      </a:t>
            </a:r>
            <a:r>
              <a:rPr lang="ru-RU" i="1" dirty="0" err="1" smtClean="0"/>
              <a:t>Педру</a:t>
            </a:r>
            <a:r>
              <a:rPr lang="ru-RU" i="1" dirty="0" smtClean="0"/>
              <a:t> </a:t>
            </a:r>
            <a:r>
              <a:rPr lang="ru-RU" i="1" dirty="0" err="1" smtClean="0"/>
              <a:t>Кабраль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 err="1" smtClean="0"/>
              <a:t>Васко</a:t>
            </a:r>
            <a:r>
              <a:rPr lang="ru-RU" i="1" dirty="0" smtClean="0"/>
              <a:t> </a:t>
            </a:r>
            <a:r>
              <a:rPr lang="ru-RU" i="1" dirty="0" err="1" smtClean="0"/>
              <a:t>Нуньес</a:t>
            </a:r>
            <a:r>
              <a:rPr lang="ru-RU" i="1" dirty="0" smtClean="0"/>
              <a:t> Бальбоа</a:t>
            </a:r>
            <a:endParaRPr lang="ru-R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7325"/>
            <a:ext cx="1371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461957" cy="18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1285208" cy="204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13" y="2247325"/>
            <a:ext cx="2576382" cy="1816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079447"/>
              </p:ext>
            </p:extLst>
          </p:nvPr>
        </p:nvGraphicFramePr>
        <p:xfrm>
          <a:off x="395536" y="476672"/>
          <a:ext cx="8424935" cy="6370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584176"/>
                <a:gridCol w="2448272"/>
                <a:gridCol w="1771396"/>
                <a:gridCol w="1684987"/>
              </a:tblGrid>
              <a:tr h="187819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Год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Первооткрыватель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Открытие 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Страна, снарядившая экспедицию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Значение</a:t>
                      </a:r>
                      <a:endParaRPr lang="ru-RU" sz="2300" dirty="0"/>
                    </a:p>
                  </a:txBody>
                  <a:tcPr/>
                </a:tc>
              </a:tr>
              <a:tr h="172221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1497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Джон Кабот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Открыл Северо-восточный берег Америки (п-ов Лабрадор)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Англия</a:t>
                      </a:r>
                      <a:endParaRPr lang="ru-RU" sz="23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2300" dirty="0" smtClean="0"/>
                        <a:t>Продолжение покорения Америки и Тихого океана</a:t>
                      </a:r>
                      <a:endParaRPr lang="ru-RU" sz="2300" dirty="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1500</a:t>
                      </a:r>
                      <a:r>
                        <a:rPr lang="ru-RU" sz="2300" baseline="0" dirty="0" smtClean="0"/>
                        <a:t> 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err="1" smtClean="0"/>
                        <a:t>Педру</a:t>
                      </a:r>
                      <a:r>
                        <a:rPr lang="ru-RU" sz="2300" baseline="0" dirty="0" smtClean="0"/>
                        <a:t> </a:t>
                      </a:r>
                      <a:r>
                        <a:rPr lang="ru-RU" sz="2300" baseline="0" dirty="0" err="1" smtClean="0"/>
                        <a:t>Кабраль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Открыл Бразилию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Португалия</a:t>
                      </a:r>
                      <a:endParaRPr lang="ru-RU" sz="2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</a:tr>
              <a:tr h="523554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1513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err="1" smtClean="0"/>
                        <a:t>Васко</a:t>
                      </a:r>
                      <a:r>
                        <a:rPr lang="ru-RU" sz="2300" dirty="0" smtClean="0"/>
                        <a:t> Бальбоа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Открыл Тихий Океан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Испания</a:t>
                      </a:r>
                      <a:endParaRPr lang="ru-RU" sz="2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</a:tr>
              <a:tr h="988614"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Тема: Великие географические открытия</vt:lpstr>
      <vt:lpstr>Задание по параграфу 2:</vt:lpstr>
      <vt:lpstr>Презентация PowerPoint</vt:lpstr>
      <vt:lpstr>Путешествия Х.Колумба</vt:lpstr>
      <vt:lpstr>Презентация PowerPoint</vt:lpstr>
      <vt:lpstr>Путешествия Америго Веспуччи</vt:lpstr>
      <vt:lpstr>Презентация PowerPoint</vt:lpstr>
      <vt:lpstr>Путешествия моряков Северной Европы</vt:lpstr>
      <vt:lpstr>Презентация PowerPoint</vt:lpstr>
      <vt:lpstr>Презентация PowerPoint</vt:lpstr>
      <vt:lpstr>Презентация PowerPoint</vt:lpstr>
      <vt:lpstr>Значение великих географических открытий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Великие географические открытия</dc:title>
  <dc:creator>User</dc:creator>
  <cp:lastModifiedBy>Анастасия Хапчук</cp:lastModifiedBy>
  <cp:revision>6</cp:revision>
  <dcterms:created xsi:type="dcterms:W3CDTF">2014-09-25T16:58:03Z</dcterms:created>
  <dcterms:modified xsi:type="dcterms:W3CDTF">2015-09-05T13:46:39Z</dcterms:modified>
</cp:coreProperties>
</file>